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7" r:id="rId3"/>
    <p:sldId id="260" r:id="rId4"/>
    <p:sldId id="261" r:id="rId5"/>
    <p:sldId id="262" r:id="rId6"/>
    <p:sldId id="263" r:id="rId7"/>
    <p:sldId id="264" r:id="rId8"/>
    <p:sldId id="268" r:id="rId9"/>
    <p:sldId id="271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72" r:id="rId19"/>
    <p:sldId id="269" r:id="rId20"/>
  </p:sldIdLst>
  <p:sldSz cx="9144000" cy="5143500" type="screen16x9"/>
  <p:notesSz cx="6858000" cy="9144000"/>
  <p:embeddedFontLst>
    <p:embeddedFont>
      <p:font typeface="Rubik Medium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Rubik SemiBold" panose="020B0604020202020204" charset="-79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Rubik" panose="020B0604020202020204" charset="-79"/>
      <p:regular r:id="rId38"/>
      <p:bold r:id="rId39"/>
      <p:italic r:id="rId40"/>
      <p:boldItalic r:id="rId41"/>
    </p:embeddedFont>
    <p:embeddedFont>
      <p:font typeface="Roboto Mon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9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43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06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6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800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2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1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6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0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SUBIDA DE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246475" y="2116924"/>
            <a:ext cx="8401480" cy="23105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581157"/>
            <a:ext cx="8253045" cy="138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usaremos 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para definir la carpeta en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donde queremos almacenar los archivos. El primer parámetro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será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null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, el segundo, la ruta hacia la carpeta de destino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AR" sz="1600" dirty="0" smtClean="0">
              <a:solidFill>
                <a:srgbClr val="9D27B1"/>
              </a:solidFill>
              <a:latin typeface="Consolas" panose="020B0609020204030204" pitchFamily="49" charset="0"/>
            </a:endParaRPr>
          </a:p>
          <a:p>
            <a:r>
              <a:rPr lang="es-AR" sz="1600" dirty="0" err="1" smtClean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var</a:t>
            </a:r>
            <a:r>
              <a:rPr lang="es-AR" sz="1600" dirty="0" smtClean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storage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= </a:t>
            </a:r>
            <a:r>
              <a:rPr lang="es-AR" sz="1600" dirty="0" err="1">
                <a:solidFill>
                  <a:srgbClr val="F64C4C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diskStorage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b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=&gt; 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null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public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img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avatars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},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=&gt; {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...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})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0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434" y="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filename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383980" y="2765976"/>
            <a:ext cx="7803306" cy="13602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581157"/>
            <a:ext cx="8253045" cy="138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usaremos 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para definir el nombre con el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guardaremos el archivo. El primer parámetro será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null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, el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segundo, la nombre. Aquí usaremos la variable file junto con el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paquete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path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.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crear el nombre del archivo, usaremos el método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extname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paquete, pasándole como parámetro el nombre original del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 para que nos devuelva únicamente su extensión.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A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E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file</a:t>
            </a:r>
            <a:r>
              <a:rPr lang="es-AR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fieldname</a:t>
            </a:r>
            <a:r>
              <a:rPr lang="es-AR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'-' </a:t>
            </a:r>
            <a:r>
              <a:rPr lang="es-AR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Date</a:t>
            </a:r>
            <a:r>
              <a:rPr lang="es-AR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now</a:t>
            </a:r>
            <a:r>
              <a:rPr lang="es-AR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AR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path</a:t>
            </a:r>
            <a:r>
              <a:rPr lang="es-AR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extname</a:t>
            </a:r>
            <a:r>
              <a:rPr lang="es-AR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file</a:t>
            </a:r>
            <a:r>
              <a:rPr lang="es-AR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originalname</a:t>
            </a:r>
            <a:r>
              <a:rPr lang="es-AR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8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DOCUMENTACION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581157"/>
            <a:ext cx="8253045" cy="273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documentación oficial de la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librería, podemos encontrar toda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 configuración ya definida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copiar e incorporar a nuestro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proyecto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https://www.npmjs.com/package/multer</a:t>
            </a:r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A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18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{ código }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123753" y="1038153"/>
            <a:ext cx="8868993" cy="26056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255071" y="843508"/>
            <a:ext cx="9391506" cy="280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1600" dirty="0" err="1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var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storage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= </a:t>
            </a:r>
            <a:r>
              <a:rPr lang="es-AR" sz="1600" dirty="0" err="1">
                <a:solidFill>
                  <a:srgbClr val="F64C4C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diskStorage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b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null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public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img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AR" sz="16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avatars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},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b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null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sz="1600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file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fieldname</a:t>
            </a:r>
            <a:r>
              <a:rPr lang="es-AR" sz="16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'-' </a:t>
            </a:r>
            <a:r>
              <a:rPr lang="es-AR" sz="1600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Date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now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AR" sz="1600" dirty="0" smtClean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+ </a:t>
            </a:r>
            <a:r>
              <a:rPr lang="es-AR" sz="1600" dirty="0" err="1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path</a:t>
            </a:r>
            <a:r>
              <a:rPr lang="es-AR" sz="1600" dirty="0" err="1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 smtClean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extname</a:t>
            </a:r>
            <a:r>
              <a:rPr lang="es-AR" sz="1600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file</a:t>
            </a:r>
            <a:r>
              <a:rPr lang="es-AR" sz="1600" dirty="0" err="1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originalname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))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};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})</a:t>
            </a:r>
          </a:p>
          <a:p>
            <a:r>
              <a:rPr lang="es-AR" sz="1600" dirty="0" err="1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var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upload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= </a:t>
            </a:r>
            <a:r>
              <a:rPr lang="es-AR" sz="1600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({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storage</a:t>
            </a:r>
            <a:r>
              <a:rPr lang="es-AR" sz="1600" dirty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storage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});</a:t>
            </a:r>
            <a:endParaRPr lang="es-A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Mono" panose="020B0604020202020204" charset="0"/>
              <a:ea typeface="Roboto Mono" panose="020B0604020202020204" charset="0"/>
            </a:endParaRPr>
          </a:p>
          <a:p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22138" y="3920620"/>
            <a:ext cx="6205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solidFill>
                  <a:srgbClr val="F4F4F4"/>
                </a:solidFill>
                <a:latin typeface="Karla-Regular"/>
              </a:rPr>
              <a:t>Deberemos incorporar este código en </a:t>
            </a:r>
            <a:r>
              <a:rPr lang="es-ES" b="1" i="1" dirty="0">
                <a:solidFill>
                  <a:srgbClr val="F4F4F4"/>
                </a:solidFill>
                <a:latin typeface="Karla-Bold"/>
              </a:rPr>
              <a:t>cada archivo </a:t>
            </a:r>
            <a:r>
              <a:rPr lang="es-ES" i="1" dirty="0">
                <a:solidFill>
                  <a:srgbClr val="F4F4F4"/>
                </a:solidFill>
                <a:latin typeface="Karla-Regular"/>
              </a:rPr>
              <a:t>en donde exista una</a:t>
            </a:r>
          </a:p>
          <a:p>
            <a:r>
              <a:rPr lang="es-AR" b="1" i="1" dirty="0">
                <a:solidFill>
                  <a:srgbClr val="F4F4F4"/>
                </a:solidFill>
                <a:latin typeface="Karla-Bold"/>
              </a:rPr>
              <a:t>ruta </a:t>
            </a:r>
            <a:r>
              <a:rPr lang="es-AR" i="1" dirty="0">
                <a:solidFill>
                  <a:srgbClr val="F4F4F4"/>
                </a:solidFill>
                <a:latin typeface="Karla-Regular"/>
              </a:rPr>
              <a:t>que esté </a:t>
            </a:r>
            <a:r>
              <a:rPr lang="es-AR" b="1" i="1" dirty="0">
                <a:solidFill>
                  <a:srgbClr val="F4F4F4"/>
                </a:solidFill>
                <a:latin typeface="Karla-Bold"/>
              </a:rPr>
              <a:t>implementando </a:t>
            </a:r>
            <a:r>
              <a:rPr lang="es-AR" i="1" dirty="0">
                <a:solidFill>
                  <a:srgbClr val="F4F4F4"/>
                </a:solidFill>
                <a:latin typeface="Karla-Regular"/>
              </a:rPr>
              <a:t>la </a:t>
            </a:r>
            <a:r>
              <a:rPr lang="es-AR" b="1" i="1" dirty="0">
                <a:solidFill>
                  <a:srgbClr val="F4F4F4"/>
                </a:solidFill>
                <a:latin typeface="Karla-Bold"/>
              </a:rPr>
              <a:t>subida de archivos</a:t>
            </a:r>
            <a:r>
              <a:rPr lang="es-AR" i="1" dirty="0">
                <a:solidFill>
                  <a:srgbClr val="F4F4F4"/>
                </a:solidFill>
                <a:latin typeface="Karla-Regular"/>
              </a:rPr>
              <a:t>.</a:t>
            </a: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367110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104626" y="66102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CONFIGURAR LAS RUTAS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3094" y="1582622"/>
            <a:ext cx="8868993" cy="8110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246475" y="616162"/>
            <a:ext cx="9391506" cy="280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la ruta que se encargue de manejar la petición de la subida de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archivos, habrá que pasarle un nuevo parámetro antes del</a:t>
            </a:r>
          </a:p>
          <a:p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el método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upload.any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 .</a:t>
            </a:r>
          </a:p>
          <a:p>
            <a:endParaRPr lang="es-E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AR" dirty="0" err="1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app</a:t>
            </a:r>
            <a:r>
              <a:rPr lang="es-AR" dirty="0" err="1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 smtClean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post</a:t>
            </a:r>
            <a:r>
              <a:rPr lang="es-AR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dirty="0" smtClean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'/'</a:t>
            </a:r>
            <a:r>
              <a:rPr lang="es-AR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AR" b="1" dirty="0" err="1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upload</a:t>
            </a:r>
            <a:r>
              <a:rPr lang="es-AR" b="1" dirty="0" err="1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b="1" dirty="0" err="1" smtClean="0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any</a:t>
            </a:r>
            <a:r>
              <a:rPr lang="es-AR" b="1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AR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(</a:t>
            </a:r>
            <a:r>
              <a:rPr lang="es-AR" dirty="0" err="1" smtClean="0">
                <a:solidFill>
                  <a:srgbClr val="666666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dirty="0" smtClean="0">
                <a:solidFill>
                  <a:srgbClr val="666666"/>
                </a:solidFill>
                <a:latin typeface="Roboto Mono" panose="020B0604020202020204" charset="0"/>
                <a:ea typeface="Roboto Mono" panose="020B0604020202020204" charset="0"/>
              </a:rPr>
              <a:t>, res</a:t>
            </a:r>
            <a:r>
              <a:rPr lang="es-AR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s-AR" dirty="0" smtClean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s-AR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...</a:t>
            </a:r>
          </a:p>
          <a:p>
            <a:r>
              <a:rPr lang="es-AR" dirty="0" smtClean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})</a:t>
            </a:r>
          </a:p>
          <a:p>
            <a:endParaRPr lang="es-ES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Adicionalmente, habrá que pasarle un tercer parámetro al</a:t>
            </a:r>
          </a:p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callback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 -comúnmente nombrado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next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- para que todo funcione.</a:t>
            </a:r>
            <a:endParaRPr lang="es-AR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33094" y="3007619"/>
            <a:ext cx="8868993" cy="8110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app</a:t>
            </a:r>
            <a:r>
              <a:rPr lang="en-US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post</a:t>
            </a:r>
            <a:r>
              <a:rPr lang="en-US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'/'</a:t>
            </a:r>
            <a:r>
              <a:rPr lang="en-US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n-US" b="1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upload</a:t>
            </a:r>
            <a:r>
              <a:rPr lang="en-US" b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b="1" dirty="0" err="1">
                <a:solidFill>
                  <a:srgbClr val="2197F4"/>
                </a:solidFill>
                <a:latin typeface="Roboto Mono" panose="020B0604020202020204" charset="0"/>
                <a:ea typeface="Roboto Mono" panose="020B0604020202020204" charset="0"/>
              </a:rPr>
              <a:t>any</a:t>
            </a:r>
            <a:r>
              <a:rPr lang="en-US" b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n-U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(</a:t>
            </a:r>
            <a:r>
              <a:rPr lang="en-US" dirty="0" err="1">
                <a:solidFill>
                  <a:srgbClr val="666666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n-US" dirty="0">
                <a:solidFill>
                  <a:srgbClr val="666666"/>
                </a:solidFill>
                <a:latin typeface="Roboto Mono" panose="020B0604020202020204" charset="0"/>
                <a:ea typeface="Roboto Mono" panose="020B0604020202020204" charset="0"/>
              </a:rPr>
              <a:t>, res, </a:t>
            </a:r>
            <a:r>
              <a:rPr lang="en-US" b="1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n-U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n-US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n-US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...</a:t>
            </a:r>
          </a:p>
          <a:p>
            <a:r>
              <a:rPr lang="es-AR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})</a:t>
            </a:r>
            <a:endParaRPr lang="es-AR" dirty="0"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104627" y="66102"/>
            <a:ext cx="9144433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PASO A PASO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3094" y="775825"/>
            <a:ext cx="8868993" cy="34474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246475" y="616162"/>
            <a:ext cx="9391506" cy="280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000" dirty="0" smtClean="0">
              <a:solidFill>
                <a:srgbClr val="F54336"/>
              </a:solidFill>
              <a:latin typeface="MS-PGothic"/>
            </a:endParaRPr>
          </a:p>
          <a:p>
            <a:endParaRPr lang="es-ES" sz="1000" dirty="0">
              <a:solidFill>
                <a:srgbClr val="F54336"/>
              </a:solidFill>
              <a:latin typeface="MS-PGothic"/>
            </a:endParaRPr>
          </a:p>
          <a:p>
            <a:r>
              <a:rPr lang="es-ES" sz="1000" dirty="0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Agregar un </a:t>
            </a:r>
            <a:r>
              <a:rPr lang="es-ES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&lt;</a:t>
            </a:r>
            <a:r>
              <a:rPr lang="es-ES" sz="12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input </a:t>
            </a:r>
            <a:r>
              <a:rPr lang="es-ES" sz="12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type</a:t>
            </a:r>
            <a:r>
              <a:rPr lang="es-ES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s-ES" sz="12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"file"</a:t>
            </a:r>
            <a:r>
              <a:rPr lang="es-ES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&gt;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en el </a:t>
            </a:r>
            <a:r>
              <a:rPr lang="es-ES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formulario</a:t>
            </a:r>
          </a:p>
          <a:p>
            <a:endParaRPr lang="es-ES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0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Agregar el atributo </a:t>
            </a:r>
            <a:r>
              <a:rPr lang="es-ES" sz="12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enctype</a:t>
            </a:r>
            <a:r>
              <a:rPr lang="es-ES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s-ES" sz="12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</a:t>
            </a:r>
            <a:r>
              <a:rPr lang="es-ES" sz="12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multipart</a:t>
            </a:r>
            <a:r>
              <a:rPr lang="es-ES" sz="12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ES" sz="1200" dirty="0" err="1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form</a:t>
            </a:r>
            <a:r>
              <a:rPr lang="es-ES" sz="12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-data"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en la etiqueta</a:t>
            </a:r>
          </a:p>
          <a:p>
            <a:r>
              <a:rPr lang="es-AR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&lt;</a:t>
            </a:r>
            <a:r>
              <a:rPr lang="es-AR" sz="1200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form</a:t>
            </a:r>
            <a:r>
              <a:rPr lang="es-AR" sz="1200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&gt;</a:t>
            </a:r>
          </a:p>
          <a:p>
            <a:endParaRPr lang="es-AR" sz="1200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10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Instalar </a:t>
            </a:r>
            <a:r>
              <a:rPr lang="es-AR" b="1" dirty="0" err="1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endParaRPr lang="es-AR" b="1" dirty="0" smtClean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AR" b="1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0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Requerir el módulo e Implementar la configuración del método</a:t>
            </a:r>
          </a:p>
          <a:p>
            <a:r>
              <a:rPr lang="es-ES" sz="12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diskStorage</a:t>
            </a:r>
            <a:r>
              <a:rPr lang="es-ES" sz="12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ES" i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-extraída de la documentación oficial de </a:t>
            </a:r>
            <a:r>
              <a:rPr lang="es-ES" i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ES" i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-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en los</a:t>
            </a:r>
          </a:p>
          <a:p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archivos de rutas que lo </a:t>
            </a:r>
            <a:r>
              <a:rPr lang="es-ES" dirty="0" smtClean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requieran</a:t>
            </a:r>
          </a:p>
          <a:p>
            <a:endParaRPr lang="es-ES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0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En la propiedad </a:t>
            </a:r>
            <a:r>
              <a:rPr lang="es-ES" sz="1200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ES" sz="12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, configurar la </a:t>
            </a:r>
            <a:r>
              <a:rPr lang="es-ES" b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ruta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de la carpeta en</a:t>
            </a:r>
          </a:p>
          <a:p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donde se almacenarán los archivos</a:t>
            </a:r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7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104627" y="66102"/>
            <a:ext cx="9144433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PASO A PASO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0" y="810496"/>
            <a:ext cx="8868993" cy="30619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246475" y="616162"/>
            <a:ext cx="9784424" cy="280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000" dirty="0" smtClean="0">
              <a:solidFill>
                <a:srgbClr val="F54336"/>
              </a:solidFill>
              <a:latin typeface="MS-PGothic"/>
            </a:endParaRPr>
          </a:p>
          <a:p>
            <a:endParaRPr lang="es-ES" sz="1000" dirty="0">
              <a:solidFill>
                <a:srgbClr val="F54336"/>
              </a:solidFill>
              <a:latin typeface="MS-PGothic"/>
            </a:endParaRPr>
          </a:p>
          <a:p>
            <a:r>
              <a:rPr lang="es-ES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En la propiedad </a:t>
            </a:r>
            <a:r>
              <a:rPr lang="es-ES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, configurar el </a:t>
            </a:r>
            <a:r>
              <a:rPr lang="es-ES" b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nombre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con el que se</a:t>
            </a:r>
          </a:p>
          <a:p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guardará el archivo</a:t>
            </a:r>
          </a:p>
          <a:p>
            <a:endParaRPr lang="es-AR" dirty="0" smtClean="0">
              <a:solidFill>
                <a:srgbClr val="F54336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dirty="0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◆ </a:t>
            </a:r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Usar 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path</a:t>
            </a:r>
            <a:r>
              <a:rPr lang="es-AR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extname</a:t>
            </a:r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file</a:t>
            </a:r>
            <a:r>
              <a:rPr lang="es-AR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originalname</a:t>
            </a:r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) para obtener la</a:t>
            </a:r>
          </a:p>
          <a:p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extensión del archivo</a:t>
            </a:r>
          </a:p>
          <a:p>
            <a:endParaRPr lang="es-ES" dirty="0" smtClean="0">
              <a:solidFill>
                <a:srgbClr val="F54336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Agregarle </a:t>
            </a:r>
            <a:r>
              <a:rPr lang="es-ES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upload</a:t>
            </a:r>
            <a:r>
              <a:rPr lang="es-ES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any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() como segundo parámetro </a:t>
            </a:r>
            <a:r>
              <a:rPr lang="es-ES" i="1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-antes del </a:t>
            </a:r>
            <a:r>
              <a:rPr lang="es-ES" i="1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</a:t>
            </a:r>
            <a:endParaRPr lang="es-ES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todas las rutas que implementen subida de archivos</a:t>
            </a:r>
          </a:p>
          <a:p>
            <a:endParaRPr lang="es-ES" dirty="0" smtClean="0">
              <a:solidFill>
                <a:srgbClr val="F54336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smtClean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➔ 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Agregar la variable </a:t>
            </a:r>
            <a:r>
              <a:rPr lang="es-ES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 como tercer parámetro al </a:t>
            </a:r>
            <a:r>
              <a:rPr lang="es-ES" dirty="0" err="1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endParaRPr lang="es-ES" dirty="0">
              <a:solidFill>
                <a:srgbClr val="3F3F3F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A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661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INFORMACIÓN IMPORTANTE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13132" y="1562832"/>
            <a:ext cx="8614610" cy="17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 cada ruta dentro de la aplicación</a:t>
            </a:r>
          </a:p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que esté procesando archivos,</a:t>
            </a:r>
          </a:p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deberemos configurarle estos</a:t>
            </a:r>
          </a:p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parámetros para que implemente</a:t>
            </a:r>
          </a:p>
          <a:p>
            <a:pPr algn="ctr"/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toda la funcionalidad de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multer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110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SEGUIMOS CONOCIENDO EXPRESS</a:t>
            </a:r>
          </a:p>
          <a:p>
            <a:pPr lvl="0" algn="ctr"/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Vamos a conocer como subir y procesar archivos para almacenarlos en el servidor.</a:t>
            </a:r>
          </a:p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Para esto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aplicaremos </a:t>
            </a:r>
            <a:r>
              <a:rPr lang="es-ES" sz="18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multer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" y="1096145"/>
            <a:ext cx="9142103" cy="2381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LOS CONCEPTOS DE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MULTER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SU IMPLEMENTACION.</a:t>
            </a:r>
          </a:p>
          <a:p>
            <a:pPr lvl="0" algn="ctr"/>
            <a:endParaRPr lang="es-ES"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2-INSTALAR Y UTILIZAR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MULTER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SUBIDA DE</a:t>
            </a:r>
          </a:p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ARCHIVOS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654193" y="1733662"/>
            <a:ext cx="7708269" cy="206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queremos subir archivos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través de un formulario para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almacenar en un servidor, se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requiere de un proceso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específico para poder lograrlo.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CONFIGURAR EL FORMULARIO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267733" y="3038108"/>
            <a:ext cx="8401480" cy="204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primer paso para subir un archivo es configurar el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formulario en la estructura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html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para que tenga todo lo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necesario para que el mismo viaje hasta el servidor. Esos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requerimientos son: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Agregar el input de tipo file que le permite al usuario subir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archivo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Agregar en la etiqueta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el atributo</a:t>
            </a:r>
          </a:p>
          <a:p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enctype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="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multipart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-data“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&lt;</a:t>
            </a:r>
            <a:r>
              <a:rPr lang="en-US" sz="16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form </a:t>
            </a:r>
            <a:r>
              <a:rPr lang="en-US" sz="1600" dirty="0">
                <a:solidFill>
                  <a:srgbClr val="FF9A00"/>
                </a:solidFill>
                <a:latin typeface="Roboto Mono" panose="020B0604020202020204" charset="0"/>
                <a:ea typeface="Roboto Mono" panose="020B0604020202020204" charset="0"/>
              </a:rPr>
              <a:t>method</a:t>
            </a:r>
            <a:r>
              <a:rPr lang="en-US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"POST" </a:t>
            </a:r>
            <a:r>
              <a:rPr lang="en-US" sz="1600" dirty="0">
                <a:solidFill>
                  <a:srgbClr val="FF9A00"/>
                </a:solidFill>
                <a:latin typeface="Roboto Mono" panose="020B0604020202020204" charset="0"/>
                <a:ea typeface="Roboto Mono" panose="020B0604020202020204" charset="0"/>
              </a:rPr>
              <a:t>action</a:t>
            </a:r>
            <a:r>
              <a:rPr lang="en-US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"" </a:t>
            </a:r>
            <a:r>
              <a:rPr lang="en-US" sz="1600" dirty="0" err="1">
                <a:solidFill>
                  <a:srgbClr val="FF9A00"/>
                </a:solidFill>
                <a:latin typeface="Roboto Mono" panose="020B0604020202020204" charset="0"/>
                <a:ea typeface="Roboto Mono" panose="020B0604020202020204" charset="0"/>
              </a:rPr>
              <a:t>enctype</a:t>
            </a:r>
            <a:r>
              <a:rPr lang="en-US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"multipart/form-data"</a:t>
            </a:r>
            <a:r>
              <a:rPr lang="en-US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&gt;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&lt;</a:t>
            </a:r>
            <a:r>
              <a:rPr lang="es-AR" sz="1600" dirty="0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input 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type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"file" </a:t>
            </a:r>
            <a:r>
              <a:rPr lang="es-AR" sz="1600" dirty="0" err="1">
                <a:solidFill>
                  <a:srgbClr val="EF9814"/>
                </a:solidFill>
                <a:latin typeface="Roboto Mono" panose="020B0604020202020204" charset="0"/>
                <a:ea typeface="Roboto Mono" panose="020B0604020202020204" charset="0"/>
              </a:rPr>
              <a:t>name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s-AR" sz="1600" dirty="0">
                <a:solidFill>
                  <a:srgbClr val="8CC44A"/>
                </a:solidFill>
                <a:latin typeface="Roboto Mono" panose="020B0604020202020204" charset="0"/>
                <a:ea typeface="Roboto Mono" panose="020B0604020202020204" charset="0"/>
              </a:rPr>
              <a:t>"avatar"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&gt;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...</a:t>
            </a:r>
          </a:p>
          <a:p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&lt;/</a:t>
            </a:r>
            <a:r>
              <a:rPr lang="es-AR" sz="1600" dirty="0" err="1">
                <a:solidFill>
                  <a:srgbClr val="F54336"/>
                </a:solidFill>
                <a:latin typeface="Roboto Mono" panose="020B0604020202020204" charset="0"/>
                <a:ea typeface="Roboto Mono" panose="020B0604020202020204" charset="0"/>
              </a:rPr>
              <a:t>form</a:t>
            </a:r>
            <a:r>
              <a:rPr lang="es-AR" sz="1600" dirty="0">
                <a:solidFill>
                  <a:srgbClr val="3F3F3F"/>
                </a:solidFill>
                <a:latin typeface="Roboto Mono" panose="020B0604020202020204" charset="0"/>
                <a:ea typeface="Roboto Mono" panose="020B0604020202020204" charset="0"/>
              </a:rPr>
              <a:t>&gt;</a:t>
            </a:r>
          </a:p>
          <a:p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1042478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paquete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trae consigo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funcionalidades que nos van 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permitir procesar y almacenar esta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subida de archivos.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usarlo hay que instalarlo 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través de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727" y="3383194"/>
            <a:ext cx="5855268" cy="5902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29025" y="163437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20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diskStorage</a:t>
            </a:r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86579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 método que trae el paquete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nos va a permitir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operar con los archivos que estemos queriendo procesar. Recibe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parámetro un objeto literal con dos propiedades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, donde definiremos la carpeta donde se va a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almacenar el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archivo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, donde indicaremos con qué nombre se guardará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ese archivo en el servidor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Ambas propiedades son funciones. Cada una de ellas recibe tres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parámetros: el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el archivo y un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62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26035" y="-70441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{ código }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173895" y="1341091"/>
            <a:ext cx="8401480" cy="21562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902079"/>
            <a:ext cx="8253045" cy="34424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AR" sz="1600" dirty="0" smtClean="0">
              <a:solidFill>
                <a:srgbClr val="9D27B1"/>
              </a:solidFill>
              <a:latin typeface="Consolas" panose="020B0609020204030204" pitchFamily="49" charset="0"/>
            </a:endParaRPr>
          </a:p>
          <a:p>
            <a:endParaRPr lang="es-AR" sz="1600" dirty="0">
              <a:solidFill>
                <a:srgbClr val="9D27B1"/>
              </a:solidFill>
              <a:latin typeface="Consolas" panose="020B0609020204030204" pitchFamily="49" charset="0"/>
            </a:endParaRPr>
          </a:p>
          <a:p>
            <a:r>
              <a:rPr lang="es-AR" sz="1600" dirty="0" err="1" smtClean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var</a:t>
            </a:r>
            <a:r>
              <a:rPr lang="es-AR" sz="1600" dirty="0" smtClean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storage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= </a:t>
            </a:r>
            <a:r>
              <a:rPr lang="es-AR" sz="1600" dirty="0" err="1">
                <a:solidFill>
                  <a:srgbClr val="F64C4C"/>
                </a:solidFill>
                <a:latin typeface="Roboto Mono" panose="020B0604020202020204" charset="0"/>
                <a:ea typeface="Roboto Mono" panose="020B0604020202020204" charset="0"/>
              </a:rPr>
              <a:t>multer</a:t>
            </a:r>
            <a:r>
              <a:rPr lang="es-AR" sz="1600" dirty="0" err="1">
                <a:solidFill>
                  <a:srgbClr val="FFFFFF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diskStorage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({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destination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 . .</a:t>
            </a:r>
          </a:p>
          <a:p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},</a:t>
            </a:r>
          </a:p>
          <a:p>
            <a:r>
              <a:rPr lang="es-AR" sz="1600" dirty="0" err="1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filename</a:t>
            </a:r>
            <a:r>
              <a:rPr lang="es-AR" sz="1600" dirty="0">
                <a:solidFill>
                  <a:srgbClr val="39A7FE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req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, file, </a:t>
            </a:r>
            <a:r>
              <a:rPr lang="es-AR" sz="1600" dirty="0" err="1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cb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) </a:t>
            </a:r>
            <a:r>
              <a:rPr lang="es-AR" sz="1600" dirty="0">
                <a:solidFill>
                  <a:srgbClr val="9D27B1"/>
                </a:solidFill>
                <a:latin typeface="Roboto Mono" panose="020B0604020202020204" charset="0"/>
                <a:ea typeface="Roboto Mono" panose="020B0604020202020204" charset="0"/>
              </a:rPr>
              <a:t>=&gt; </a:t>
            </a:r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{</a:t>
            </a:r>
          </a:p>
          <a:p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. . .</a:t>
            </a:r>
          </a:p>
          <a:p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  <a:p>
            <a:r>
              <a:rPr lang="es-AR" sz="1600" dirty="0">
                <a:solidFill>
                  <a:srgbClr val="434343"/>
                </a:solidFill>
                <a:latin typeface="Roboto Mono" panose="020B0604020202020204" charset="0"/>
                <a:ea typeface="Roboto Mono" panose="020B0604020202020204" charset="0"/>
              </a:rPr>
              <a:t>})</a:t>
            </a:r>
            <a:endParaRPr lang="es-E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31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902</Words>
  <Application>Microsoft Office PowerPoint</Application>
  <PresentationFormat>Presentación en pantalla (16:9)</PresentationFormat>
  <Paragraphs>195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Rubik Medium</vt:lpstr>
      <vt:lpstr>Rubik Light</vt:lpstr>
      <vt:lpstr>MS-PGothic</vt:lpstr>
      <vt:lpstr>Rubik SemiBold</vt:lpstr>
      <vt:lpstr>Consolas</vt:lpstr>
      <vt:lpstr>Arial</vt:lpstr>
      <vt:lpstr>Rubik</vt:lpstr>
      <vt:lpstr>Karla-Regular</vt:lpstr>
      <vt:lpstr>Karla-Bold</vt:lpstr>
      <vt:lpstr>Roboto Mono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13</cp:revision>
  <dcterms:modified xsi:type="dcterms:W3CDTF">2022-08-06T17:34:45Z</dcterms:modified>
</cp:coreProperties>
</file>